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0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3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8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5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3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8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9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7014-7410-4E6D-93A5-E7D7BFAC9660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76A4-C2A3-4E01-95FC-F32EE79B0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890" y="2598009"/>
            <a:ext cx="4870219" cy="3652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2477" y="731754"/>
            <a:ext cx="85087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Использование мультимедийных презентаций</a:t>
            </a:r>
          </a:p>
          <a:p>
            <a:pPr algn="ctr"/>
            <a:r>
              <a:rPr lang="ru-RU" sz="3200" dirty="0" smtClean="0"/>
              <a:t> в организации изобразительной деятельности </a:t>
            </a:r>
          </a:p>
          <a:p>
            <a:pPr algn="ctr"/>
            <a:r>
              <a:rPr lang="ru-RU" sz="3200" dirty="0" smtClean="0"/>
              <a:t>с детьми старшего возраста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74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70" y="4817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Методы обучения, которые можно использовать в образовательном процессе для активизации познавательного интереса: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1285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рассматривание иллюстраций по теме; </a:t>
            </a:r>
          </a:p>
          <a:p>
            <a:r>
              <a:rPr lang="ru-RU" sz="3200" dirty="0" smtClean="0"/>
              <a:t> беседы; </a:t>
            </a:r>
          </a:p>
          <a:p>
            <a:r>
              <a:rPr lang="ru-RU" sz="3200" dirty="0" smtClean="0"/>
              <a:t> рассказы воспитателя; </a:t>
            </a:r>
          </a:p>
          <a:p>
            <a:r>
              <a:rPr lang="ru-RU" sz="3200" dirty="0" smtClean="0"/>
              <a:t> наблюдения; </a:t>
            </a:r>
          </a:p>
          <a:p>
            <a:r>
              <a:rPr lang="ru-RU" sz="3200" dirty="0" smtClean="0"/>
              <a:t>экспериментирование; </a:t>
            </a:r>
          </a:p>
          <a:p>
            <a:r>
              <a:rPr lang="ru-RU" sz="3200" dirty="0" smtClean="0"/>
              <a:t> и др.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05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7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 создании презентаций для занятий по изо деятельности прежде всего учитываем следующие условия: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02" y="1459334"/>
            <a:ext cx="12059798" cy="5032375"/>
          </a:xfrm>
        </p:spPr>
        <p:txBody>
          <a:bodyPr>
            <a:noAutofit/>
          </a:bodyPr>
          <a:lstStyle/>
          <a:p>
            <a:r>
              <a:rPr lang="ru-RU" sz="1500" dirty="0" smtClean="0"/>
              <a:t> Занятия с применением мультимедийных технологий проводятся с помощью ноутбука, проектора и экрана в групповой комнате или музыкальном зале с соблюдением возрастных норм, санитарно-гигиенических правил.</a:t>
            </a:r>
          </a:p>
          <a:p>
            <a:r>
              <a:rPr lang="ru-RU" sz="1500" dirty="0" smtClean="0"/>
              <a:t> Картинки на большом экране будет видно также как и на мониторе компьютера (не крупнее и не лучше). Можно провести следующий расчет: если картинку можно рассмотреть с монитора компьютера с обычного расстояния  (около 40 – 60 см, то и в аудитории картинка будет хорошо видна на расстоянии 3-4 метров</a:t>
            </a:r>
          </a:p>
          <a:p>
            <a:r>
              <a:rPr lang="ru-RU" sz="1500" dirty="0" smtClean="0"/>
              <a:t> Важно подобрать правильное сочетание цветов для фона и иллюстраций. Фон не должен «забивать» изображение.</a:t>
            </a:r>
          </a:p>
          <a:p>
            <a:r>
              <a:rPr lang="ru-RU" sz="1500" dirty="0" smtClean="0"/>
              <a:t>Слайдов не должно быть много (не более 10 с начальным и заключительным). При продолжительности занятия в 25 минут, презентации отводится не более 10 минут, то есть в среднем 1 минута на слайд.</a:t>
            </a:r>
          </a:p>
          <a:p>
            <a:r>
              <a:rPr lang="ru-RU" sz="1500" dirty="0" smtClean="0"/>
              <a:t> на одном слайде должно быть не более 4-5 иллюстраций;</a:t>
            </a:r>
          </a:p>
          <a:p>
            <a:r>
              <a:rPr lang="ru-RU" sz="1500" dirty="0" smtClean="0"/>
              <a:t> занятия с использованием презентаций проводятся в первую половину дня в дни наиболее высокой работоспособности детей (вторник, среда).</a:t>
            </a:r>
          </a:p>
          <a:p>
            <a:r>
              <a:rPr lang="ru-RU" sz="1500" dirty="0" smtClean="0"/>
              <a:t> презентации составляются с учетом интеллектуального развития и подготовки детей.</a:t>
            </a:r>
          </a:p>
          <a:p>
            <a:r>
              <a:rPr lang="ru-RU" sz="1500" dirty="0" smtClean="0"/>
              <a:t>Отбор материала для презентации должен соответствовать принципам научности, доступности, наглядности.</a:t>
            </a:r>
          </a:p>
          <a:p>
            <a:r>
              <a:rPr lang="ru-RU" sz="1500" dirty="0" smtClean="0"/>
              <a:t>  Пожалуй, одним из самых сложных и важных является следующее условие. Слайды должны быть синхронизированы с комментариями педагога. Презентация должна дополнять, иллюстрировать речь педагога,  при этом она не должна становиться главной частью занятия.</a:t>
            </a:r>
          </a:p>
          <a:p>
            <a:r>
              <a:rPr lang="ru-RU" sz="1500" dirty="0" smtClean="0"/>
              <a:t> Использование музыкального сопровождения допустимо к тем слайдам, где не предусмотрено речевого. Музыка будет сильно отвлекать и рассеивать внимание — трудно одновременно слушать воспитателя  и музыку. Звуковые спецэффекты в сочетании с иллюстративным материалом оказывают настолько сильное впечатление на детей, что могут отвлечь детей от восприятия основной информации.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34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Применение мультимедийных презентаций на практике показало, что их систематическом использовании в образовательном процессе в сочетании с традиционными методами и приёмами повышает эффективность работы по активизации познавательного интереса у детей. </a:t>
            </a:r>
            <a:r>
              <a:rPr lang="ru-RU" sz="2000" b="1" dirty="0" smtClean="0"/>
              <a:t>Это подтверждают следующие факторы: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632" y="145170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дети лучше воспринимают новый материал;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знания полученные на занятиях наиболее ярко запоминаются детям за счет зрительного и звукового сопровождения презентаций;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способствует лучшему усвоению материала, так как в этот процесс включаются  все каналы восприятия детей – зрительный, механический, слуховой и эмоциональный;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полученные знания остаются в памяти на более долгий срок и легче восстанавливаются для применения на практике после краткого повторения;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повышается мотивация к работе на занятии за счет привлекательности компьютера и мультимедийных эффектов;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Презентация дает возможность рассмотреть сложный материал поэтапно, обратиться не только к текущему материалу, но и повторить предыдущую тему. Также можно более детально остановиться на вопросах вызывающих затруднение.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33" y="1564395"/>
            <a:ext cx="5464366" cy="41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5922" y="2876971"/>
            <a:ext cx="10307198" cy="12433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Таким образом мы можем сказать, что использование мультимедийных презентаций в дошкольном учреждении позволяет сделать образовательный процесс простым и интересным для детей, а так же способствует повышению его эффективности.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527</Words>
  <Application>Microsoft Office PowerPoint</Application>
  <PresentationFormat>Произвольный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Методы обучения, которые можно использовать в образовательном процессе для активизации познавательного интереса: </vt:lpstr>
      <vt:lpstr>При создании презентаций для занятий по изо деятельности прежде всего учитываем следующие условия:</vt:lpstr>
      <vt:lpstr>Применение мультимедийных презентаций на практике показало, что их систематическом использовании в образовательном процессе в сочетании с традиционными методами и приёмами повышает эффективность работы по активизации познавательного интереса у детей. Это подтверждают следующие факторы: </vt:lpstr>
      <vt:lpstr>Таким образом мы можем сказать, что использование мультимедийных презентаций в дошкольном учреждении позволяет сделать образовательный процесс простым и интересным для детей, а так же способствует повышению его эффективности. 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Рассказчикова</dc:creator>
  <cp:lastModifiedBy>1</cp:lastModifiedBy>
  <cp:revision>7</cp:revision>
  <dcterms:created xsi:type="dcterms:W3CDTF">2015-02-23T14:18:35Z</dcterms:created>
  <dcterms:modified xsi:type="dcterms:W3CDTF">2015-02-25T03:56:26Z</dcterms:modified>
</cp:coreProperties>
</file>